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341" r:id="rId2"/>
    <p:sldId id="340" r:id="rId3"/>
    <p:sldId id="628" r:id="rId4"/>
    <p:sldId id="570" r:id="rId5"/>
    <p:sldId id="629" r:id="rId6"/>
    <p:sldId id="630" r:id="rId7"/>
    <p:sldId id="631" r:id="rId8"/>
    <p:sldId id="600" r:id="rId9"/>
    <p:sldId id="474" r:id="rId10"/>
  </p:sldIdLst>
  <p:sldSz cx="12192000" cy="6858000"/>
  <p:notesSz cx="7086600" cy="93726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andar" initials="E" lastIdx="1" clrIdx="0">
    <p:extLst>
      <p:ext uri="{19B8F6BF-5375-455C-9EA6-DF929625EA0E}">
        <p15:presenceInfo xmlns:p15="http://schemas.microsoft.com/office/powerpoint/2012/main" userId="Estand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r">
              <a:defRPr sz="1300"/>
            </a:lvl1pPr>
          </a:lstStyle>
          <a:p>
            <a:fld id="{76273518-A17D-485F-A6C3-BB13037E1DD9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1" tIns="47021" rIns="94041" bIns="4702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1" tIns="47021" rIns="94041" bIns="4702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68630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r">
              <a:defRPr sz="1300"/>
            </a:lvl1pPr>
          </a:lstStyle>
          <a:p>
            <a:fld id="{49C948C7-16C1-460B-B0BC-C631F16BD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29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7C192-FC3F-407D-B091-DB6DE1E73762}" type="datetimeFigureOut">
              <a:rPr lang="es-ES" smtClean="0"/>
              <a:pPr/>
              <a:t>24/05/2023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BA3A-B4D9-467A-A1B9-1E3EBD258D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E3BEE9C-E63A-4DC7-85BC-342D6CDDFC79}"/>
              </a:ext>
            </a:extLst>
          </p:cNvPr>
          <p:cNvSpPr/>
          <p:nvPr/>
        </p:nvSpPr>
        <p:spPr>
          <a:xfrm>
            <a:off x="1581150" y="1431067"/>
            <a:ext cx="9267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s-ES" sz="4400" dirty="0">
                <a:solidFill>
                  <a:srgbClr val="222222"/>
                </a:solidFill>
                <a:latin typeface="Century Gothic" panose="020B0502020202020204" pitchFamily="34" charset="0"/>
              </a:rPr>
              <a:t>Quinta Sesión Ordinaria 2023</a:t>
            </a:r>
          </a:p>
          <a:p>
            <a:pPr marL="457200" algn="ctr"/>
            <a:r>
              <a:rPr lang="es-ES" sz="4400" dirty="0">
                <a:solidFill>
                  <a:srgbClr val="222222"/>
                </a:solidFill>
                <a:latin typeface="Century Gothic" panose="020B0502020202020204" pitchFamily="34" charset="0"/>
              </a:rPr>
              <a:t>Junta Directiva</a:t>
            </a:r>
          </a:p>
          <a:p>
            <a:pPr marL="457200" algn="ctr"/>
            <a:r>
              <a:rPr lang="es-ES" sz="4400" dirty="0">
                <a:solidFill>
                  <a:srgbClr val="222222"/>
                </a:solidFill>
                <a:latin typeface="Century Gothic" panose="020B0502020202020204" pitchFamily="34" charset="0"/>
              </a:rPr>
              <a:t>Implan Guanajuato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1B8B14-1A4D-4965-860C-9ABD5C325292}"/>
              </a:ext>
            </a:extLst>
          </p:cNvPr>
          <p:cNvSpPr/>
          <p:nvPr/>
        </p:nvSpPr>
        <p:spPr>
          <a:xfrm>
            <a:off x="1783060" y="4365104"/>
            <a:ext cx="860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s-ES" sz="3000" dirty="0">
                <a:solidFill>
                  <a:srgbClr val="222222"/>
                </a:solidFill>
                <a:latin typeface="Century Gothic" panose="020B0502020202020204" pitchFamily="34" charset="0"/>
              </a:rPr>
              <a:t>25 de mayo de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9A2949-BEC0-59E7-563F-705B6C1AF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13"/>
            <a:ext cx="1581150" cy="15811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2CA00-8202-3740-A4DE-091006C07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D59D04D-2B56-47AB-94AB-C6EA859EF223}"/>
              </a:ext>
            </a:extLst>
          </p:cNvPr>
          <p:cNvSpPr/>
          <p:nvPr/>
        </p:nvSpPr>
        <p:spPr>
          <a:xfrm>
            <a:off x="1271464" y="332656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s-ES" sz="32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ORDEN DEL DÍA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29315D-105B-4274-957D-5C6B107007C7}"/>
              </a:ext>
            </a:extLst>
          </p:cNvPr>
          <p:cNvSpPr/>
          <p:nvPr/>
        </p:nvSpPr>
        <p:spPr>
          <a:xfrm>
            <a:off x="1581150" y="1037995"/>
            <a:ext cx="990261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1. Pase de lista y declaratoria de quórum.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2. Dispensa de la lectura y, en su caso, aprobación del proyecto de orden del día.</a:t>
            </a:r>
          </a:p>
          <a:p>
            <a:pPr algn="just">
              <a:lnSpc>
                <a:spcPct val="115000"/>
              </a:lnSpc>
            </a:pPr>
            <a:r>
              <a:rPr lang="es-MX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3. </a:t>
            </a: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Dispensa de la lectura y, en su caso, aprobación del acta de la 4ª sesión ordinaria 2023 de la Junta Directiva, celebrada el jueves 27 de abril de 2023.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4. Seguimiento PMDUOET.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5. Reporte mensual de asuntos administrativos.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	Seguimiento a depuración de saldos contables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	Audiencia de conciliación de demanda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	Apoyo jurídico de la Dirección de Función Edilicia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6. Asuntos Generales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dirty="0">
                <a:solidFill>
                  <a:srgbClr val="3C4043"/>
                </a:solidFill>
                <a:latin typeface="Century Gothic" panose="020B0502020202020204" pitchFamily="34" charset="0"/>
              </a:rPr>
              <a:t>7. Clausura.</a:t>
            </a:r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  <a:p>
            <a:pPr algn="l"/>
            <a:endParaRPr lang="es-MX" sz="2000" dirty="0">
              <a:solidFill>
                <a:srgbClr val="3C404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D23733-BEC3-DA90-3AEE-0B6CF332B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13"/>
            <a:ext cx="1581150" cy="15811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649B1F-FB67-1FC1-680B-C4A1B916C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1D488-E94C-4A21-A12B-6CA9437A0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1988841"/>
            <a:ext cx="10081120" cy="2450057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3C4043"/>
                </a:solidFill>
                <a:latin typeface="Century Gothic" panose="020B0502020202020204" pitchFamily="34" charset="0"/>
              </a:rPr>
              <a:t>4. Seguimiento PMDUOET.</a:t>
            </a:r>
            <a:endParaRPr lang="es-MX" sz="3600" dirty="0">
              <a:solidFill>
                <a:srgbClr val="3C404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3F74B3-6868-CE7A-51EF-3B21F004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13"/>
            <a:ext cx="1581150" cy="15811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6B0F93-4801-C747-9926-FE6EFEF81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1D488-E94C-4A21-A12B-6CA9437A0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16" y="1988840"/>
            <a:ext cx="11208568" cy="2450057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5. Reporte mensual de asuntos administrativos.</a:t>
            </a:r>
            <a:br>
              <a:rPr lang="es-MX" sz="3200" dirty="0">
                <a:solidFill>
                  <a:srgbClr val="3C4043"/>
                </a:solidFill>
                <a:latin typeface="Century Gothic" panose="020B0502020202020204" pitchFamily="34" charset="0"/>
              </a:rPr>
            </a:br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	* Seguimiento a depuración de saldos contables</a:t>
            </a:r>
            <a:br>
              <a:rPr lang="es-MX" sz="3200" dirty="0">
                <a:solidFill>
                  <a:srgbClr val="3C4043"/>
                </a:solidFill>
                <a:latin typeface="Century Gothic" panose="020B0502020202020204" pitchFamily="34" charset="0"/>
              </a:rPr>
            </a:br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	* Audiencia de conciliación de demanda</a:t>
            </a:r>
            <a:br>
              <a:rPr lang="es-MX" sz="3200" dirty="0">
                <a:solidFill>
                  <a:srgbClr val="3C4043"/>
                </a:solidFill>
                <a:latin typeface="Century Gothic" panose="020B0502020202020204" pitchFamily="34" charset="0"/>
              </a:rPr>
            </a:br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	* Apoyo jurídico de la Dirección de Función Edilicia</a:t>
            </a:r>
            <a:endParaRPr lang="es-MX" sz="3200" dirty="0">
              <a:solidFill>
                <a:srgbClr val="3C404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3F74B3-6868-CE7A-51EF-3B21F004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13"/>
            <a:ext cx="1581150" cy="15811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6B0F93-4801-C747-9926-FE6EFEF81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DEDD0-921C-70F7-72C5-F1B6FE9E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Seguimiento a depuración de saldos contables</a:t>
            </a:r>
            <a:endParaRPr lang="es-MX" sz="32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6A59067-3A04-2815-C961-2636B4D58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0923"/>
            <a:ext cx="4157753" cy="5380248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64C2DB-0753-8A47-3C87-3C4DE384F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8806CC-70F3-24AF-872C-C727BDB01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60" t="11367" r="28147" b="35215"/>
          <a:stretch/>
        </p:blipFill>
        <p:spPr>
          <a:xfrm>
            <a:off x="4157753" y="1267535"/>
            <a:ext cx="8034247" cy="47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77C9-4744-3F4D-6C4B-79F241E4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Audiencia de conciliación de demanda</a:t>
            </a:r>
            <a:br>
              <a:rPr lang="es-MX" sz="3200" dirty="0">
                <a:solidFill>
                  <a:srgbClr val="3C4043"/>
                </a:solidFill>
                <a:latin typeface="Century Gothic" panose="020B0502020202020204" pitchFamily="34" charset="0"/>
              </a:rPr>
            </a:br>
            <a:endParaRPr lang="es-MX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E7E278-92A0-1830-FCFD-E7DCF70DD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13"/>
            <a:ext cx="1581150" cy="1581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7B9D64-B595-8F47-B2DD-EFD8C1A90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3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B9583-51F7-1FA6-B0C1-FAE07FF7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3C4043"/>
                </a:solidFill>
                <a:latin typeface="Century Gothic" panose="020B0502020202020204" pitchFamily="34" charset="0"/>
              </a:rPr>
              <a:t>Apoyo jurídico de la Dirección de Función Edilicia</a:t>
            </a:r>
            <a:endParaRPr lang="es-MX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3C3F72-3B08-AED7-53ED-8BCF5180B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13"/>
            <a:ext cx="1581150" cy="1581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8EF336-D0DF-0D8B-5DF3-F296433AB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6035301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1D488-E94C-4A21-A12B-6CA9437A0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988841"/>
            <a:ext cx="7580250" cy="1944215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3C4043"/>
                </a:solidFill>
                <a:latin typeface="Century Gothic" panose="020B0502020202020204" pitchFamily="34" charset="0"/>
              </a:rPr>
              <a:t>6. Asuntos generales.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4CF008-4905-F803-A89E-21A03A938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656"/>
            <a:ext cx="1581150" cy="15811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4335BB-84EC-4D5B-42A5-CBCC31039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5995544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D5759AC-025F-4ED1-A7B9-9B55D4A21DA9}"/>
              </a:ext>
            </a:extLst>
          </p:cNvPr>
          <p:cNvSpPr txBox="1">
            <a:spLocks/>
          </p:cNvSpPr>
          <p:nvPr/>
        </p:nvSpPr>
        <p:spPr>
          <a:xfrm>
            <a:off x="1775520" y="1844824"/>
            <a:ext cx="8659810" cy="2187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s-MX" sz="3600" dirty="0">
                <a:solidFill>
                  <a:srgbClr val="3C4043"/>
                </a:solidFill>
                <a:latin typeface="Century Gothic" panose="020B0502020202020204" pitchFamily="34" charset="0"/>
              </a:rPr>
              <a:t>7. Clausura.</a:t>
            </a:r>
            <a:endParaRPr lang="es-ES" sz="3600" dirty="0">
              <a:solidFill>
                <a:srgbClr val="3C404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A0AAB6-16C5-AECE-9E36-1A13E100B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656"/>
            <a:ext cx="1581150" cy="1581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EAEC00-00B3-D983-858A-50D967FC7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9" y="5995544"/>
            <a:ext cx="1560576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11497</TotalTime>
  <Words>194</Words>
  <Application>Microsoft Office PowerPoint</Application>
  <PresentationFormat>Panorámica</PresentationFormat>
  <Paragraphs>22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4. Seguimiento PMDUOET.</vt:lpstr>
      <vt:lpstr>5. Reporte mensual de asuntos administrativos.  * Seguimiento a depuración de saldos contables  * Audiencia de conciliación de demanda  * Apoyo jurídico de la Dirección de Función Edilicia</vt:lpstr>
      <vt:lpstr>Seguimiento a depuración de saldos contables</vt:lpstr>
      <vt:lpstr>Audiencia de conciliación de demanda </vt:lpstr>
      <vt:lpstr>Apoyo jurídico de la Dirección de Función Edilicia</vt:lpstr>
      <vt:lpstr>6. Asuntos generales.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Municipal de Desarrollo Guanajuato 2013-2038</dc:title>
  <dc:creator>www.intercambiosvirtuales.org</dc:creator>
  <cp:lastModifiedBy>Alfredo</cp:lastModifiedBy>
  <cp:revision>399</cp:revision>
  <cp:lastPrinted>2022-11-23T20:49:24Z</cp:lastPrinted>
  <dcterms:created xsi:type="dcterms:W3CDTF">2013-04-08T15:51:05Z</dcterms:created>
  <dcterms:modified xsi:type="dcterms:W3CDTF">2023-05-24T21:38:36Z</dcterms:modified>
</cp:coreProperties>
</file>